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6" r:id="rId4"/>
    <p:sldId id="264" r:id="rId5"/>
    <p:sldId id="273" r:id="rId6"/>
    <p:sldId id="278" r:id="rId7"/>
    <p:sldId id="270" r:id="rId8"/>
    <p:sldId id="283" r:id="rId9"/>
    <p:sldId id="287" r:id="rId10"/>
    <p:sldId id="288" r:id="rId11"/>
    <p:sldId id="289" r:id="rId12"/>
    <p:sldId id="290" r:id="rId13"/>
    <p:sldId id="28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082.radikal.ru/0910/74/27e4ffc34975t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stat18.privet.ru/lr/0a1dec3c776830f9f627c185eff1ce7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g1.liveinternet.ru/images/attach/b/3/28/947/28947143_1216041499_Ruanskiy_sobor_Klod_Mone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artscroll.ru/Images/2008/c/Claude%20Oscar%20Monet/000719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fotki.yandex.ru/users/mvoronets/view/70130/?page=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wm-painting.ru/plugins/p19_image_design/images/10/2766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stat17.privet.ru/lr/0a0df565ab83f6f722a091a13b75f2d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6463" y="3789040"/>
            <a:ext cx="3313355" cy="1702160"/>
          </a:xfrm>
        </p:spPr>
        <p:txBody>
          <a:bodyPr>
            <a:noAutofit/>
          </a:bodyPr>
          <a:lstStyle/>
          <a:p>
            <a:pPr algn="r">
              <a:lnSpc>
                <a:spcPct val="150000"/>
              </a:lnSpc>
            </a:pPr>
            <a:r>
              <a:rPr lang="ru-RU" b="1" u="sng" dirty="0" smtClean="0"/>
              <a:t>14.05.2020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Пейзаж </a:t>
            </a:r>
            <a:r>
              <a:rPr lang="ru-RU" b="1" dirty="0" smtClean="0"/>
              <a:t>настроения. Природа и художник</a:t>
            </a:r>
            <a:endParaRPr lang="ru-RU" b="1" dirty="0"/>
          </a:p>
        </p:txBody>
      </p:sp>
      <p:pic>
        <p:nvPicPr>
          <p:cNvPr id="2050" name="Picture 2" descr="http://i082.radikal.ru/0910/74/27e4ffc34975t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62" y="2348880"/>
            <a:ext cx="394383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7897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9552" y="1436578"/>
            <a:ext cx="30243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Georgia" pitchFamily="18" charset="0"/>
              </a:rPr>
              <a:t>Импрессионизм</a:t>
            </a:r>
            <a:r>
              <a:rPr lang="ru-RU" sz="2000" dirty="0" smtClean="0">
                <a:latin typeface="Georgia" pitchFamily="18" charset="0"/>
              </a:rPr>
              <a:t>  (фр. </a:t>
            </a:r>
            <a:r>
              <a:rPr lang="en-US" sz="2000" dirty="0" smtClean="0">
                <a:latin typeface="Georgia" pitchFamily="18" charset="0"/>
              </a:rPr>
              <a:t>impression) -</a:t>
            </a:r>
            <a:r>
              <a:rPr lang="ru-RU" sz="2000" dirty="0" smtClean="0">
                <a:latin typeface="Georgia" pitchFamily="18" charset="0"/>
              </a:rPr>
              <a:t> направление в живописи, зародившееся во Франции в 1860-х гг.</a:t>
            </a:r>
          </a:p>
          <a:p>
            <a:pPr algn="ctr"/>
            <a:endParaRPr lang="ru-RU" sz="2000" dirty="0" smtClean="0">
              <a:latin typeface="Georg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Georgia" pitchFamily="18" charset="0"/>
              </a:rPr>
              <a:t> Импрессионизм внес  в живопись свежий воздух, яркий солнечный свет, счастливое настроение человека.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2050" name="Picture 2" descr="http://stat18.privet.ru/lr/0a1dec3c776830f9f627c185eff1ce7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301" y="1700808"/>
            <a:ext cx="523858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66448" y="125760"/>
            <a:ext cx="8458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НОВОЕ ХУДОЖЕСТВЕННОЕ ВИДЕНИЕ МИРА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750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1.liveinternet.ru/images/attach/b/3/28/947/28947143_1216041499_Ruanskiy_sobor_Klod_Mon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2952328" cy="440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rtscroll.ru/Images/2008/c/Claude%20Oscar%20Monet/000719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0648"/>
            <a:ext cx="297591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4725144"/>
            <a:ext cx="5328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/>
              <a:t>К.Моне</a:t>
            </a:r>
            <a:r>
              <a:rPr lang="ru-RU" sz="1400" b="1" dirty="0" smtClean="0"/>
              <a:t>. </a:t>
            </a:r>
            <a:r>
              <a:rPr lang="ru-RU" sz="1400" b="1" dirty="0" err="1" smtClean="0"/>
              <a:t>Руанский</a:t>
            </a:r>
            <a:r>
              <a:rPr lang="ru-RU" sz="1400" b="1" dirty="0" smtClean="0"/>
              <a:t> собор вечером. Масло</a:t>
            </a:r>
            <a:endParaRPr lang="ru-RU" sz="14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5238492"/>
            <a:ext cx="8136904" cy="15028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/>
              <a:t>   </a:t>
            </a:r>
            <a:r>
              <a:rPr lang="ru-RU" sz="2000" b="1" dirty="0" smtClean="0">
                <a:solidFill>
                  <a:schemeClr val="tx1"/>
                </a:solidFill>
              </a:rPr>
              <a:t>Клод Моне первым стал писать пейзажи прямо на воздухе – на пленэре, создавал серии картин, в которых один и тот же вид представал в разных погодных условиях, и в разное время суток.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6446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0" name="Picture 8" descr="http://smallbay.ru/images/sisley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0994"/>
            <a:ext cx="6891165" cy="475252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051720" y="4869160"/>
            <a:ext cx="5472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Альфред  </a:t>
            </a:r>
            <a:r>
              <a:rPr lang="ru-RU" sz="1400" b="1" dirty="0" err="1" smtClean="0"/>
              <a:t>Сислей.Поля</a:t>
            </a:r>
            <a:r>
              <a:rPr lang="ru-RU" sz="1400" b="1" dirty="0" smtClean="0"/>
              <a:t> близ </a:t>
            </a:r>
            <a:r>
              <a:rPr lang="ru-RU" sz="1400" b="1" dirty="0" err="1" smtClean="0"/>
              <a:t>Аржантёй</a:t>
            </a:r>
            <a:r>
              <a:rPr lang="ru-RU" sz="1400" b="1" dirty="0" smtClean="0"/>
              <a:t>, 1873</a:t>
            </a:r>
            <a:endParaRPr lang="ru-RU" sz="1400" b="1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95536" y="5229200"/>
            <a:ext cx="8424936" cy="13770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Художники стремились уловить изменчивые состояния в природе, заботились о правде общего впечатления… Краски наносились прямо на холст, быстрыми мазками чистых цветов 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509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mg-fotki.yandex.ru/get/51/mvoronets.1c/0_111f1_feb177df_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6632"/>
            <a:ext cx="7272808" cy="533824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915816" y="5425479"/>
            <a:ext cx="31341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Клод  Моне. Регата в </a:t>
            </a:r>
            <a:r>
              <a:rPr lang="ru-RU" sz="1400" b="1" dirty="0" err="1" smtClean="0"/>
              <a:t>Сент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Адре</a:t>
            </a:r>
            <a:endParaRPr lang="ru-RU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5805264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Именно в это время  вошло в употребление выражение – </a:t>
            </a:r>
            <a:r>
              <a:rPr lang="ru-RU" sz="2000" b="1" i="1" dirty="0" smtClean="0"/>
              <a:t>пейзаж настроения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7670266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36096" y="1340768"/>
            <a:ext cx="28803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/>
              <a:t>Своё взволнованное вдохновение голландский художник Винсент Ван Гог передавал с помощью ритмических цветовых мазков</a:t>
            </a:r>
            <a:endParaRPr lang="ru-RU" sz="2000" b="1" dirty="0"/>
          </a:p>
        </p:txBody>
      </p:sp>
      <p:pic>
        <p:nvPicPr>
          <p:cNvPr id="11" name="Picture 2" descr="http://www.wm-painting.ru/plugins/p19_image_design/images/10/276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3466"/>
            <a:ext cx="4392488" cy="550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619672" y="6073551"/>
            <a:ext cx="25234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Винсент Ван Гог Кипарис.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44134"/>
            <a:ext cx="3626314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ПОСТИМПРЕССИОНИСТЫ</a:t>
            </a:r>
          </a:p>
        </p:txBody>
      </p:sp>
    </p:spTree>
    <p:extLst>
      <p:ext uri="{BB962C8B-B14F-4D97-AF65-F5344CB8AC3E}">
        <p14:creationId xmlns:p14="http://schemas.microsoft.com/office/powerpoint/2010/main" val="387690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572000" y="116632"/>
            <a:ext cx="3626314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ПОСТИМПРЕССИОНИСТЫ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16624" y="1262455"/>
            <a:ext cx="3203848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/>
              <a:t>Живописец Поль Сезанн свои впечатления от натуры преобразовывал  в систему – организованную цветом композицию пространства</a:t>
            </a:r>
            <a:endParaRPr lang="ru-RU" sz="2000" b="1" dirty="0"/>
          </a:p>
        </p:txBody>
      </p:sp>
      <p:pic>
        <p:nvPicPr>
          <p:cNvPr id="3074" name="Picture 2" descr="http://stat17.privet.ru/lr/0a0df565ab83f6f722a091a13b75f2d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94" y="1287168"/>
            <a:ext cx="5434444" cy="408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663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Природа в разное время суток </a:t>
            </a:r>
            <a:endParaRPr lang="ru-RU" dirty="0"/>
          </a:p>
        </p:txBody>
      </p:sp>
      <p:pic>
        <p:nvPicPr>
          <p:cNvPr id="4" name="Содержимое 3" descr="19d5a70b0cb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204865"/>
            <a:ext cx="3242387" cy="2160240"/>
          </a:xfrm>
        </p:spPr>
      </p:pic>
      <p:pic>
        <p:nvPicPr>
          <p:cNvPr id="5" name="Рисунок 4" descr="0929d1431add19dc7cb047d6d0beac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58914" y="4293096"/>
            <a:ext cx="2333801" cy="2355344"/>
          </a:xfrm>
          <a:prstGeom prst="rect">
            <a:avLst/>
          </a:prstGeom>
        </p:spPr>
      </p:pic>
      <p:pic>
        <p:nvPicPr>
          <p:cNvPr id="6" name="Рисунок 5" descr="gun_dogumu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2780928"/>
            <a:ext cx="2880320" cy="216024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Весеннее нежное утро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556792"/>
            <a:ext cx="3057148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«Первая зелень. Май»  И. Левитан</a:t>
            </a:r>
            <a:endParaRPr lang="ru-RU" dirty="0"/>
          </a:p>
        </p:txBody>
      </p:sp>
      <p:pic>
        <p:nvPicPr>
          <p:cNvPr id="7" name="Содержимое 6" descr="3b10d9f4d52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9552" y="2276872"/>
            <a:ext cx="3921323" cy="333927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04048" y="1556792"/>
            <a:ext cx="3055717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Весеннее утро. Фото.</a:t>
            </a:r>
            <a:endParaRPr lang="ru-RU" dirty="0"/>
          </a:p>
        </p:txBody>
      </p:sp>
      <p:pic>
        <p:nvPicPr>
          <p:cNvPr id="8" name="Содержимое 7" descr="4054477_large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204864"/>
            <a:ext cx="4050671" cy="3470051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Летний жаркий день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648" y="1556792"/>
            <a:ext cx="3057148" cy="63976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«Полдень. В окрестностях Москвы». И.Шишкин.</a:t>
            </a:r>
            <a:endParaRPr lang="ru-RU" dirty="0"/>
          </a:p>
        </p:txBody>
      </p:sp>
      <p:pic>
        <p:nvPicPr>
          <p:cNvPr id="7" name="Содержимое 6" descr="1575_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187624" y="2242782"/>
            <a:ext cx="2952328" cy="405945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1556792"/>
            <a:ext cx="3055717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Полуденный зной. Фото.</a:t>
            </a:r>
            <a:endParaRPr lang="ru-RU" dirty="0"/>
          </a:p>
        </p:txBody>
      </p:sp>
      <p:pic>
        <p:nvPicPr>
          <p:cNvPr id="8" name="Содержимое 7" descr="1308149598_g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276872"/>
            <a:ext cx="4031431" cy="3250579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Последние лучи солнца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5656" y="1556792"/>
            <a:ext cx="3057148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«Летний вечер». И.Левитан.</a:t>
            </a:r>
            <a:endParaRPr lang="ru-RU" dirty="0"/>
          </a:p>
        </p:txBody>
      </p:sp>
      <p:pic>
        <p:nvPicPr>
          <p:cNvPr id="7" name="Содержимое 6" descr="1197116947_levitan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114" y="2708920"/>
            <a:ext cx="3960762" cy="279844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3055717" cy="639762"/>
          </a:xfrm>
        </p:spPr>
        <p:txBody>
          <a:bodyPr/>
          <a:lstStyle/>
          <a:p>
            <a:r>
              <a:rPr lang="ru-RU" dirty="0" smtClean="0"/>
              <a:t>На закате. Фото.</a:t>
            </a:r>
            <a:endParaRPr lang="ru-RU" dirty="0"/>
          </a:p>
        </p:txBody>
      </p:sp>
      <p:pic>
        <p:nvPicPr>
          <p:cNvPr id="8" name="Содержимое 7" descr="19d5a70b0cbd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708920"/>
            <a:ext cx="3419475" cy="282280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57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Лунная ночь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648" y="1412776"/>
            <a:ext cx="3057148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«Лунная ночь на Днепре. А.Куинджи</a:t>
            </a:r>
            <a:endParaRPr lang="ru-RU" dirty="0"/>
          </a:p>
        </p:txBody>
      </p:sp>
      <p:pic>
        <p:nvPicPr>
          <p:cNvPr id="7" name="Содержимое 6" descr="14587342_Noch_na_Dnepr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60500" y="2780928"/>
            <a:ext cx="3900376" cy="286956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484784"/>
            <a:ext cx="3055717" cy="63976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Лунная ночь. Фото.</a:t>
            </a:r>
            <a:endParaRPr lang="ru-RU" dirty="0"/>
          </a:p>
        </p:txBody>
      </p:sp>
      <p:pic>
        <p:nvPicPr>
          <p:cNvPr id="8" name="Содержимое 7" descr="0929d1431add19dc7cb047d6d0beac6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32040" y="2738739"/>
            <a:ext cx="3096344" cy="2903553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Творческое задание:</a:t>
            </a: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sz="2400" dirty="0" smtClean="0"/>
              <a:t>Создай   «Пейзаж настроения», стараясь передать утреннее или вечернее состояние природы</a:t>
            </a:r>
            <a:endParaRPr lang="ru-RU" sz="2400" dirty="0"/>
          </a:p>
        </p:txBody>
      </p:sp>
      <p:pic>
        <p:nvPicPr>
          <p:cNvPr id="4" name="Рисунок 3" descr="master-klass-peyzaj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564904"/>
            <a:ext cx="2986177" cy="3898404"/>
          </a:xfrm>
          <a:prstGeom prst="rect">
            <a:avLst/>
          </a:prstGeom>
        </p:spPr>
      </p:pic>
      <p:pic>
        <p:nvPicPr>
          <p:cNvPr id="5" name="Рисунок 4" descr="vjmz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780928"/>
            <a:ext cx="4850904" cy="363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381</TotalTime>
  <Words>249</Words>
  <Application>Microsoft Office PowerPoint</Application>
  <PresentationFormat>Экран (4:3)</PresentationFormat>
  <Paragraphs>32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Century Gothic</vt:lpstr>
      <vt:lpstr>Georgia</vt:lpstr>
      <vt:lpstr>Wingdings 2</vt:lpstr>
      <vt:lpstr>Остин</vt:lpstr>
      <vt:lpstr>14.05.2020 Пейзаж настроения. Природа и художник</vt:lpstr>
      <vt:lpstr>НОВОЕ ХУДОЖЕСТВЕННОЕ ВИДЕНИЕ МИРА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Природа в разное время суток </vt:lpstr>
      <vt:lpstr>Весеннее нежное утро</vt:lpstr>
      <vt:lpstr>Летний жаркий день</vt:lpstr>
      <vt:lpstr>Последние лучи солнца</vt:lpstr>
      <vt:lpstr>Лунная ночь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</dc:creator>
  <cp:lastModifiedBy>rozaliya050468@mail.ru</cp:lastModifiedBy>
  <cp:revision>32</cp:revision>
  <dcterms:created xsi:type="dcterms:W3CDTF">2013-08-16T14:56:01Z</dcterms:created>
  <dcterms:modified xsi:type="dcterms:W3CDTF">2020-05-11T21:13:11Z</dcterms:modified>
</cp:coreProperties>
</file>